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31703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15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Солтүстік-шығыстан, шығыстан жел соғады, күші 2-7 м/с. А</a:t>
            </a:r>
            <a:r>
              <a:rPr lang="kk-KZ" altLang="ru-RU" sz="1200" dirty="0" smtClean="0">
                <a:latin typeface="Times New Roman" panose="02020603050405020304" pitchFamily="18" charset="0"/>
                <a:cs typeface="Times New Roman" panose="02020603050405020304" pitchFamily="18" charset="0"/>
              </a:rPr>
              <a:t>уа температурасы түнде  </a:t>
            </a:r>
            <a:r>
              <a:rPr lang="kk-KZ" altLang="ru-RU" sz="1200" dirty="0">
                <a:latin typeface="Times New Roman" panose="02020603050405020304" pitchFamily="18" charset="0"/>
                <a:cs typeface="Times New Roman" panose="02020603050405020304" pitchFamily="18" charset="0"/>
              </a:rPr>
              <a:t>2-4 </a:t>
            </a:r>
            <a:r>
              <a:rPr lang="kk-KZ" altLang="ru-RU" sz="1200" dirty="0" smtClean="0">
                <a:latin typeface="Times New Roman" panose="02020603050405020304" pitchFamily="18" charset="0"/>
                <a:cs typeface="Times New Roman" panose="02020603050405020304" pitchFamily="18" charset="0"/>
              </a:rPr>
              <a:t>градус аяз</a:t>
            </a:r>
            <a:r>
              <a:rPr lang="kk-KZ" altLang="ru-RU" sz="1200" dirty="0">
                <a:latin typeface="Times New Roman" panose="02020603050405020304" pitchFamily="18" charset="0"/>
                <a:cs typeface="Times New Roman" panose="02020603050405020304" pitchFamily="18" charset="0"/>
              </a:rPr>
              <a:t>,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17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6012126"/>
              </p:ext>
            </p:extLst>
          </p:nvPr>
        </p:nvGraphicFramePr>
        <p:xfrm>
          <a:off x="4926188" y="3808040"/>
          <a:ext cx="4779340" cy="2667824"/>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25508</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5131</cp:revision>
  <cp:lastPrinted>2021-07-01T03:56:27Z</cp:lastPrinted>
  <dcterms:created xsi:type="dcterms:W3CDTF">2018-03-27T06:03:00Z</dcterms:created>
  <dcterms:modified xsi:type="dcterms:W3CDTF">2026-03-15T07:30:57Z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