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637679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74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15419665"/>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173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0,346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3343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0,669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183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0,913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69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0,174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0,738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0,232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16 </a:t>
            </a:r>
            <a:r>
              <a:rPr lang="kk-KZ" altLang="ru-RU" sz="1100" b="1" dirty="0" smtClean="0">
                <a:latin typeface="Times New Roman" panose="02020603050405020304" pitchFamily="18" charset="0"/>
                <a:cs typeface="Times New Roman" panose="02020603050405020304" pitchFamily="18" charset="0"/>
              </a:rPr>
              <a:t>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15 </a:t>
            </a:r>
            <a:r>
              <a:rPr lang="kk-KZ" altLang="ru-RU" sz="1100" b="1" dirty="0" smtClean="0">
                <a:latin typeface="Times New Roman" panose="02020603050405020304" pitchFamily="18" charset="0"/>
                <a:cs typeface="Times New Roman" panose="02020603050405020304" pitchFamily="18" charset="0"/>
              </a:rPr>
              <a:t>наурыз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16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жауын-шашынсыз. </a:t>
            </a:r>
            <a:r>
              <a:rPr lang="ru-RU" sz="1100" dirty="0" smtClean="0">
                <a:latin typeface="Times New Roman" panose="02020603050405020304" pitchFamily="18" charset="0"/>
                <a:cs typeface="Times New Roman" panose="02020603050405020304" pitchFamily="18" charset="0"/>
              </a:rPr>
              <a:t>Т</a:t>
            </a:r>
            <a:r>
              <a:rPr lang="kk-KZ" sz="1100" dirty="0">
                <a:latin typeface="Times New Roman" panose="02020603050405020304" pitchFamily="18" charset="0"/>
                <a:cs typeface="Times New Roman" panose="02020603050405020304" pitchFamily="18" charset="0"/>
              </a:rPr>
              <a:t>үнде және </a:t>
            </a:r>
            <a:r>
              <a:rPr lang="kk-KZ" sz="1100" dirty="0" smtClean="0">
                <a:latin typeface="Times New Roman" panose="02020603050405020304" pitchFamily="18" charset="0"/>
                <a:cs typeface="Times New Roman" panose="02020603050405020304" pitchFamily="18" charset="0"/>
              </a:rPr>
              <a:t>таңертең т</a:t>
            </a:r>
            <a:r>
              <a:rPr lang="ru-RU" sz="1100" dirty="0" err="1" smtClean="0">
                <a:latin typeface="Times New Roman" panose="02020603050405020304" pitchFamily="18" charset="0"/>
                <a:cs typeface="Times New Roman" panose="02020603050405020304" pitchFamily="18" charset="0"/>
              </a:rPr>
              <a:t>ұман</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шығыстан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оңтүстік-шығыстан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5</a:t>
            </a:r>
            <a:r>
              <a:rPr lang="ru-RU" sz="1100" dirty="0" smtClean="0">
                <a:latin typeface="Times New Roman" panose="02020603050405020304" pitchFamily="18" charset="0"/>
                <a:cs typeface="Times New Roman" panose="02020603050405020304" pitchFamily="18" charset="0"/>
              </a:rPr>
              <a:t>-10 </a:t>
            </a:r>
            <a:r>
              <a:rPr lang="ru-RU" sz="1100" dirty="0">
                <a:latin typeface="Times New Roman" panose="02020603050405020304" pitchFamily="18" charset="0"/>
                <a:cs typeface="Times New Roman" panose="02020603050405020304" pitchFamily="18" charset="0"/>
              </a:rPr>
              <a:t>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4</a:t>
            </a:r>
            <a:r>
              <a:rPr lang="ru-RU" sz="1100" dirty="0" smtClean="0">
                <a:latin typeface="Times New Roman" panose="02020603050405020304" pitchFamily="18" charset="0"/>
                <a:cs typeface="Times New Roman" panose="02020603050405020304" pitchFamily="18" charset="0"/>
              </a:rPr>
              <a:t>-6 </a:t>
            </a:r>
            <a:r>
              <a:rPr lang="ru-RU" sz="1100" dirty="0">
                <a:latin typeface="Times New Roman" panose="02020603050405020304" pitchFamily="18" charset="0"/>
                <a:cs typeface="Times New Roman" panose="02020603050405020304" pitchFamily="18" charset="0"/>
              </a:rPr>
              <a:t>градус </a:t>
            </a:r>
            <a:r>
              <a:rPr lang="ru-RU" sz="1100" dirty="0" err="1">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5</a:t>
            </a:r>
            <a:r>
              <a:rPr lang="ru-RU" sz="1100" dirty="0" smtClean="0">
                <a:latin typeface="Times New Roman" panose="02020603050405020304" pitchFamily="18" charset="0"/>
                <a:cs typeface="Times New Roman" panose="02020603050405020304" pitchFamily="18" charset="0"/>
              </a:rPr>
              <a:t>-7 </a:t>
            </a:r>
            <a:r>
              <a:rPr lang="ru-RU" sz="1100" dirty="0">
                <a:latin typeface="Times New Roman" panose="02020603050405020304" pitchFamily="18" charset="0"/>
                <a:cs typeface="Times New Roman" panose="02020603050405020304" pitchFamily="18" charset="0"/>
              </a:rPr>
              <a:t>градус </a:t>
            </a:r>
            <a:r>
              <a:rPr lang="ru-RU" sz="1100" dirty="0" err="1">
                <a:latin typeface="Times New Roman" panose="02020603050405020304" pitchFamily="18" charset="0"/>
                <a:cs typeface="Times New Roman" panose="02020603050405020304" pitchFamily="18" charset="0"/>
              </a:rPr>
              <a:t>жылы</a:t>
            </a:r>
            <a:r>
              <a:rPr lang="ru-RU" sz="1100" dirty="0">
                <a:latin typeface="Times New Roman" panose="02020603050405020304" pitchFamily="18" charset="0"/>
                <a:cs typeface="Times New Roman" panose="02020603050405020304" pitchFamily="18" charset="0"/>
              </a:rPr>
              <a:t>.</a:t>
            </a: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17 </a:t>
            </a:r>
            <a:r>
              <a:rPr lang="kk-KZ" sz="1100" b="1" dirty="0" smtClean="0">
                <a:solidFill>
                  <a:srgbClr val="000000"/>
                </a:solidFill>
                <a:latin typeface="Times New Roman" pitchFamily="18" charset="0"/>
                <a:cs typeface="Times New Roman" pitchFamily="18" charset="0"/>
                <a:sym typeface="+mn-ea"/>
              </a:rPr>
              <a:t>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16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anose="02020603050405020304" pitchFamily="18" charset="0"/>
                <a:cs typeface="Times New Roman" panose="02020603050405020304" pitchFamily="18" charset="0"/>
              </a:rPr>
              <a:t>Көшпелі</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kk-KZ" sz="1100" dirty="0" smtClean="0">
                <a:latin typeface="Times New Roman" pitchFamily="18" charset="0"/>
                <a:cs typeface="Times New Roman" pitchFamily="18" charset="0"/>
              </a:rPr>
              <a:t>, жауын-шашынсыз</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Тұман. Жел оңтүстік-шығыстан соғады, күші </a:t>
            </a:r>
            <a:r>
              <a:rPr lang="kk-KZ" sz="1100" dirty="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73626"/>
            <a:ext cx="4651184" cy="61555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16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17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39996</TotalTime>
  <Words>576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7374</cp:revision>
  <cp:lastPrinted>2021-07-01T03:56:27Z</cp:lastPrinted>
  <dcterms:created xsi:type="dcterms:W3CDTF">2018-03-27T06:03:00Z</dcterms:created>
  <dcterms:modified xsi:type="dcterms:W3CDTF">2026-03-15T10:05:33Z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