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002423"/>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15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Солтүстік-шығыстан, шығыстан жел соғады, күші 2-7 м/с. Ауа температурасы түнде  2-4 градус аяз, күндіз 0-2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739261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27349</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5223</cp:revision>
  <cp:lastPrinted>2021-07-01T07:38:07Z</cp:lastPrinted>
  <dcterms:created xsi:type="dcterms:W3CDTF">2018-03-27T06:03:00Z</dcterms:created>
  <dcterms:modified xsi:type="dcterms:W3CDTF">2026-03-15T07:05:36Z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