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5970420"/>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16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15</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16 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 жауын-шашынсыз. </a:t>
            </a:r>
            <a:r>
              <a:rPr lang="kk-KZ" altLang="ru-RU" sz="1100" smtClean="0">
                <a:latin typeface="Times New Roman" panose="02020603050405020304" pitchFamily="18" charset="0"/>
                <a:cs typeface="Times New Roman" panose="02020603050405020304" pitchFamily="18" charset="0"/>
                <a:sym typeface="+mn-ea"/>
              </a:rPr>
              <a:t>Оңтүстік-шығыстан соғатын жел солтүстік-шығысқа ауысады,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3-8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6-8 </a:t>
            </a:r>
            <a:r>
              <a:rPr lang="kk-KZ" altLang="ru-RU" sz="1100" dirty="0" smtClean="0">
                <a:latin typeface="Times New Roman" panose="02020603050405020304" pitchFamily="18" charset="0"/>
                <a:cs typeface="Times New Roman" panose="02020603050405020304" pitchFamily="18" charset="0"/>
                <a:sym typeface="+mn-ea"/>
              </a:rPr>
              <a:t>градус суық, күндіз 3-5 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17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16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17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 жауын-шашынсыз. </a:t>
            </a:r>
            <a:r>
              <a:rPr lang="kk-KZ" altLang="ru-RU" sz="1100" dirty="0" smtClean="0">
                <a:latin typeface="Times New Roman" panose="02020603050405020304" pitchFamily="18" charset="0"/>
                <a:cs typeface="Times New Roman" panose="02020603050405020304" pitchFamily="18" charset="0"/>
                <a:sym typeface="+mn-ea"/>
              </a:rPr>
              <a:t>Оңтүстік -шығыстан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2-7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3-5 </a:t>
            </a:r>
            <a:r>
              <a:rPr lang="kk-KZ" sz="1100" dirty="0" smtClean="0">
                <a:latin typeface="Times New Roman" panose="02020603050405020304" pitchFamily="18" charset="0"/>
                <a:cs typeface="Times New Roman" panose="02020603050405020304" pitchFamily="18" charset="0"/>
              </a:rPr>
              <a:t>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49334635"/>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91709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42612</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6655</cp:revision>
  <cp:lastPrinted>2021-07-01T07:38:07Z</cp:lastPrinted>
  <dcterms:created xsi:type="dcterms:W3CDTF">2018-03-27T06:03:00Z</dcterms:created>
  <dcterms:modified xsi:type="dcterms:W3CDTF">2026-03-15T07:19:02Z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