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4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60718072"/>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190821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latin typeface="Times New Roman" panose="02020603050405020304" pitchFamily="18" charset="0"/>
                <a:cs typeface="Times New Roman" panose="02020603050405020304" pitchFamily="18" charset="0"/>
              </a:rPr>
              <a:t>16 </a:t>
            </a:r>
            <a:r>
              <a:rPr lang="kk-KZ" altLang="ru-RU" sz="1200" b="1" dirty="0">
                <a:latin typeface="Times New Roman" panose="02020603050405020304" pitchFamily="18" charset="0"/>
                <a:cs typeface="Times New Roman" panose="02020603050405020304" pitchFamily="18" charset="0"/>
              </a:rPr>
              <a:t>наурызға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itchFamily="18" charset="0"/>
                <a:cs typeface="Times New Roman" pitchFamily="18" charset="0"/>
              </a:rPr>
              <a:t>15 </a:t>
            </a:r>
            <a:r>
              <a:rPr lang="kk-KZ" sz="1200" b="1" dirty="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16 </a:t>
            </a:r>
            <a:r>
              <a:rPr lang="kk-KZ" altLang="ru-RU"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шығыстан жел соғады, күші 3-8 м/с. Түнде ауа температурасы 2-4 аяз, күндіз 7-9 градус жылы.</a:t>
            </a: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17 наурызға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16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17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3-5 </a:t>
            </a:r>
            <a:r>
              <a:rPr lang="ru-RU" sz="1150" dirty="0" err="1">
                <a:latin typeface="Times New Roman" panose="02020603050405020304" pitchFamily="18" charset="0"/>
                <a:cs typeface="Times New Roman" panose="02020603050405020304" pitchFamily="18" charset="0"/>
              </a:rPr>
              <a:t>аяз</a:t>
            </a:r>
            <a:r>
              <a:rPr lang="ru-RU" sz="1150" dirty="0" smtClean="0">
                <a:latin typeface="Times New Roman" panose="02020603050405020304" pitchFamily="18" charset="0"/>
                <a:cs typeface="Times New Roman" panose="02020603050405020304" pitchFamily="18" charset="0"/>
              </a:rPr>
              <a:t>. </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15 </a:t>
            </a:r>
            <a:r>
              <a:rPr lang="kk-KZ" altLang="ru-RU" sz="1200" b="1" dirty="0">
                <a:latin typeface="Times New Roman" panose="02020603050405020304" pitchFamily="18" charset="0"/>
                <a:cs typeface="Times New Roman" panose="02020603050405020304" pitchFamily="18" charset="0"/>
              </a:rPr>
              <a:t>наурызға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1041961"/>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Жайнакова З.Ж</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25742</TotalTime>
  <Words>499</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5031</cp:revision>
  <cp:lastPrinted>2021-07-01T07:38:07Z</cp:lastPrinted>
  <dcterms:created xsi:type="dcterms:W3CDTF">2018-03-27T06:03:00Z</dcterms:created>
  <dcterms:modified xsi:type="dcterms:W3CDTF">2026-03-15T07:07:05Z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