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84385418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2724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16 марта до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17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марта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юго-западный 9-14 м/с. Температура воздуха ночью 3-5 мороза, днем 1-3 тепла.</a:t>
            </a:r>
          </a:p>
          <a:p>
            <a:pPr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18 марта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17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марта</a:t>
            </a:r>
            <a:r>
              <a:rPr lang="ru-RU" altLang="ru-RU" sz="11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08 ч. 18 марта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марта, ночью 18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20745</TotalTime>
  <Words>583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8116</cp:revision>
  <cp:lastPrinted>2021-07-01T03:56:27Z</cp:lastPrinted>
  <dcterms:created xsi:type="dcterms:W3CDTF">2018-03-27T06:03:00Z</dcterms:created>
  <dcterms:modified xsi:type="dcterms:W3CDTF">2026-03-16T06:40:14Z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