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1116" y="1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55943430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утром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туман.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4-9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Туман.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-8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237604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1078" y="33362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4447340"/>
              </p:ext>
            </p:extLst>
          </p:nvPr>
        </p:nvGraphicFramePr>
        <p:xfrm>
          <a:off x="5041211" y="423250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21371</TotalTime>
  <Words>588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4139</cp:revision>
  <cp:lastPrinted>2021-07-01T03:56:27Z</cp:lastPrinted>
  <dcterms:created xsi:type="dcterms:W3CDTF">2018-03-27T06:03:00Z</dcterms:created>
  <dcterms:modified xsi:type="dcterms:W3CDTF">2026-03-16T07:17:51Z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