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3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504159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744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На дорогах гололедица. Ветер южных направлении 3-8 м/с. Температура воздуха ночью 4-6 мороза, днем 1-3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3-8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2-4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976913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27166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4188</cp:revision>
  <cp:lastPrinted>2021-07-01T03:56:27Z</cp:lastPrinted>
  <dcterms:created xsi:type="dcterms:W3CDTF">2018-03-27T06:03:00Z</dcterms:created>
  <dcterms:modified xsi:type="dcterms:W3CDTF">2026-03-16T07:01:06Z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