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873668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8977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0804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облачность, 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6-8, днем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372089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Нуршаева А.Д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29335</TotalTime>
  <Words>574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4183</cp:revision>
  <cp:lastPrinted>2021-10-15T03:50:29Z</cp:lastPrinted>
  <dcterms:created xsi:type="dcterms:W3CDTF">2018-03-27T06:03:00Z</dcterms:created>
  <dcterms:modified xsi:type="dcterms:W3CDTF">2026-03-16T06:20:45Z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