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787235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северо-восточный, восточный 2-7 м/с. Температура воздуха ночью 8-10 мороза, днем 0-2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18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дорогах гололедица. Ветер северный,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23273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25663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5150</cp:revision>
  <cp:lastPrinted>2021-07-01T03:56:27Z</cp:lastPrinted>
  <dcterms:created xsi:type="dcterms:W3CDTF">2018-03-27T06:03:00Z</dcterms:created>
  <dcterms:modified xsi:type="dcterms:W3CDTF">2026-03-16T07:42:55Z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