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53955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туман. Ветер восточный 2-7 м/с. Температура воздуха ночью 3-5 мороза, днем 2-4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28068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Закария Г.Е./Сұлтанова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62308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6895</cp:revision>
  <cp:lastPrinted>2021-02-03T11:37:00Z</cp:lastPrinted>
  <dcterms:created xsi:type="dcterms:W3CDTF">2018-03-27T06:03:00Z</dcterms:created>
  <dcterms:modified xsi:type="dcterms:W3CDTF">2026-03-16T06:39:58Z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