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5268" autoAdjust="0"/>
  </p:normalViewPr>
  <p:slideViewPr>
    <p:cSldViewPr showGuides="1">
      <p:cViewPr varScale="1">
        <p:scale>
          <a:sx n="79" d="100"/>
          <a:sy n="79" d="100"/>
        </p:scale>
        <p:origin x="1819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55288658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75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27834" y="3428999"/>
            <a:ext cx="4775614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250" y="443274"/>
            <a:ext cx="4395582" cy="1785104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марта 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16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17 марта 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Туман. Ветер южный 3-8 м/с. Температура воздуха ночью 7-9, днем 0-2 мороза.</a:t>
            </a:r>
          </a:p>
          <a:p>
            <a:pPr indent="176213" algn="just">
              <a:spcAft>
                <a:spcPts val="0"/>
              </a:spcAft>
            </a:pP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6213"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18 марта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17 марта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18 марта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Туман.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юго-западный 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м/с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1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воздуха 7-9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5756314"/>
              </p:ext>
            </p:extLst>
          </p:nvPr>
        </p:nvGraphicFramePr>
        <p:xfrm>
          <a:off x="5149471" y="3876544"/>
          <a:ext cx="4415373" cy="23221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6601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607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253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19363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9395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1.879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1.173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098137" y="2629363"/>
            <a:ext cx="4395582" cy="60016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): Головченко Е.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55993</TotalTime>
  <Words>632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7854</cp:revision>
  <cp:lastPrinted>2025-08-12T06:13:34Z</cp:lastPrinted>
  <dcterms:created xsi:type="dcterms:W3CDTF">2018-03-27T06:03:00Z</dcterms:created>
  <dcterms:modified xsi:type="dcterms:W3CDTF">2026-03-16T06:17:33Z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