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1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683055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северо-восточный 4-9 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37890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3" y="33167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438629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21133</TotalTime>
  <Words>584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4109</cp:revision>
  <cp:lastPrinted>2021-10-14T11:15:53Z</cp:lastPrinted>
  <dcterms:created xsi:type="dcterms:W3CDTF">2018-03-27T06:03:00Z</dcterms:created>
  <dcterms:modified xsi:type="dcterms:W3CDTF">2026-03-16T07:27:19Z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