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0493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Жел солтүстік-шығыстан соғады, күші 4-9 м/с. Ауа температурасы түнде 10-12° 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Тұман. Жел солтүстік-шығыстан соғады, күші 3-8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5372491"/>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20337</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4083</cp:revision>
  <cp:lastPrinted>2021-07-01T03:56:27Z</cp:lastPrinted>
  <dcterms:created xsi:type="dcterms:W3CDTF">2018-03-27T06:03:00Z</dcterms:created>
  <dcterms:modified xsi:type="dcterms:W3CDTF">2026-03-16T07:27:22Z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