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4492012"/>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75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наурыз</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41632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altLang="ru-RU" sz="1200" b="1" dirty="0" smtClean="0">
                <a:latin typeface="Times New Roman" panose="02020603050405020304" pitchFamily="18" charset="0"/>
                <a:cs typeface="Times New Roman" panose="02020603050405020304" pitchFamily="18" charset="0"/>
              </a:rPr>
              <a:t>17</a:t>
            </a:r>
            <a:r>
              <a:rPr lang="kk-KZ" sz="1200" b="1" dirty="0" smtClean="0">
                <a:latin typeface="Times New Roman" panose="02020603050405020304" pitchFamily="18" charset="0"/>
                <a:cs typeface="Times New Roman" panose="02020603050405020304" pitchFamily="18" charset="0"/>
              </a:rPr>
              <a:t> наурызға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16 наурыз сағ. 20-дан 17 наурыз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2-7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smtClean="0">
                <a:latin typeface="Times New Roman" panose="02020603050405020304" pitchFamily="18" charset="0"/>
                <a:cs typeface="Times New Roman" panose="02020603050405020304" pitchFamily="18" charset="0"/>
              </a:rPr>
              <a:t>.</a:t>
            </a:r>
          </a:p>
          <a:p>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18 наурызға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17 наурыз сағ. 20-дан 18 наурыз сағ. 08-ге дейін </a:t>
            </a:r>
          </a:p>
          <a:p>
            <a:pPr algn="ctr"/>
            <a:endParaRPr lang="kk-KZ" sz="1200" b="1" dirty="0" smtClean="0">
              <a:latin typeface="Times New Roman" panose="02020603050405020304" pitchFamily="18" charset="0"/>
              <a:cs typeface="Times New Roman" panose="02020603050405020304" pitchFamily="18" charset="0"/>
            </a:endParaRPr>
          </a:p>
          <a:p>
            <a:pPr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Т</a:t>
            </a:r>
            <a:r>
              <a:rPr lang="kk-KZ" sz="1200" kern="900" dirty="0" smtClean="0">
                <a:solidFill>
                  <a:srgbClr val="000000"/>
                </a:solidFill>
                <a:latin typeface="Times New Roman" panose="02020603050405020304" pitchFamily="18" charset="0"/>
                <a:ea typeface="Times New Roman" panose="02020603050405020304" pitchFamily="18" charset="0"/>
              </a:rPr>
              <a:t>ұман</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6-8 градус аяз.</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17 </a:t>
            </a:r>
            <a:r>
              <a:rPr lang="kk-KZ" sz="1200" dirty="0">
                <a:solidFill>
                  <a:prstClr val="black"/>
                </a:solidFill>
                <a:latin typeface="Times New Roman" panose="02020603050405020304" pitchFamily="18" charset="0"/>
                <a:cs typeface="Times New Roman" panose="02020603050405020304" pitchFamily="18" charset="0"/>
              </a:rPr>
              <a:t>наурыз, т</a:t>
            </a:r>
            <a:r>
              <a:rPr lang="ru-RU" sz="1200" dirty="0" err="1">
                <a:solidFill>
                  <a:prstClr val="black"/>
                </a:solidFill>
                <a:latin typeface="Times New Roman" panose="02020603050405020304" pitchFamily="18" charset="0"/>
                <a:cs typeface="Times New Roman" panose="02020603050405020304" pitchFamily="18" charset="0"/>
              </a:rPr>
              <a:t>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2026 ж.</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деңгейі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03413055"/>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2.708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1.458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16 наурыз</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30323</TotalTime>
  <Words>572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5570</cp:revision>
  <cp:lastPrinted>2021-07-01T07:38:07Z</cp:lastPrinted>
  <dcterms:created xsi:type="dcterms:W3CDTF">2018-03-27T06:03:00Z</dcterms:created>
  <dcterms:modified xsi:type="dcterms:W3CDTF">2026-03-16T07:35:26Z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