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111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909532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және таңертең </a:t>
            </a:r>
            <a:r>
              <a:rPr lang="kk-KZ" sz="1200" dirty="0" smtClean="0">
                <a:solidFill>
                  <a:prstClr val="black"/>
                </a:solidFill>
                <a:latin typeface="Times New Roman" pitchFamily="18" charset="0"/>
                <a:cs typeface="Times New Roman" pitchFamily="18" charset="0"/>
              </a:rPr>
              <a:t>тұман</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4-9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11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a:t>
            </a:r>
            <a:r>
              <a:rPr lang="kk-KZ" sz="120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3801" y="246992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4080859"/>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a:t>
            </a:r>
            <a:r>
              <a:rPr lang="kk-KZ" altLang="ru-RU" sz="1200" b="1" i="1" dirty="0">
                <a:solidFill>
                  <a:srgbClr val="000000"/>
                </a:solidFill>
                <a:latin typeface="Times New Roman" panose="02020603050405020304" pitchFamily="18" charset="0"/>
                <a:cs typeface="Times New Roman" panose="02020603050405020304" pitchFamily="18" charset="0"/>
              </a:rPr>
              <a:t>Э</a:t>
            </a:r>
            <a:r>
              <a:rPr lang="kk-KZ"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19828</TotalTime>
  <Words>566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4162</cp:revision>
  <cp:lastPrinted>2021-07-01T03:56:27Z</cp:lastPrinted>
  <dcterms:created xsi:type="dcterms:W3CDTF">2018-03-27T06:03:00Z</dcterms:created>
  <dcterms:modified xsi:type="dcterms:W3CDTF">2026-03-16T07:17:31Z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