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4049731"/>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17 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16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17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Түнде және таңертең тұман. Солтүстік-шығыстан, шығыстан жел соғады, күші 2-7 м/с. Ауа температурасы түнде 8-10 градус аяз, күндіз 0-2 градус жылы.</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18 наурызға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17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Түнде</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және</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таңертең</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Жолдарда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2-7 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smtClean="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8-10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654812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27372</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5227</cp:revision>
  <cp:lastPrinted>2021-07-01T07:38:07Z</cp:lastPrinted>
  <dcterms:created xsi:type="dcterms:W3CDTF">2018-03-27T06:03:00Z</dcterms:created>
  <dcterms:modified xsi:type="dcterms:W3CDTF">2026-03-16T07:44:25Z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