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50880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16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16</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760924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9395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475478"/>
            <a:ext cx="4275131" cy="1785104"/>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17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16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17</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0-2 аяз</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18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17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18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7-9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51962</TotalTime>
  <Words>590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7474</cp:revision>
  <cp:lastPrinted>2025-07-15T07:11:11Z</cp:lastPrinted>
  <dcterms:created xsi:type="dcterms:W3CDTF">2018-03-27T06:03:00Z</dcterms:created>
  <dcterms:modified xsi:type="dcterms:W3CDTF">2026-03-16T06:15:54Z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