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75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16 </a:t>
                      </a:r>
                      <a:r>
                        <a:rPr lang="kk-KZ" altLang="zh-CN" sz="1200" b="1" i="1" baseline="0" dirty="0">
                          <a:solidFill>
                            <a:schemeClr val="tx2"/>
                          </a:solidFill>
                          <a:latin typeface="Times New Roman" pitchFamily="18" charset="0"/>
                          <a:cs typeface="Times New Roman" pitchFamily="18" charset="0"/>
                        </a:rPr>
                        <a:t>наурыз</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16 </a:t>
            </a:r>
            <a:r>
              <a:rPr lang="ru-RU" altLang="ru-RU" sz="1200" b="1" dirty="0" err="1">
                <a:solidFill>
                  <a:srgbClr val="000000"/>
                </a:solidFill>
                <a:latin typeface="Times New Roman" pitchFamily="18" charset="0"/>
                <a:cs typeface="Times New Roman" pitchFamily="18" charset="0"/>
              </a:rPr>
              <a:t>наурызға</a:t>
            </a:r>
            <a:r>
              <a:rPr lang="kk-KZ" altLang="ru-RU" sz="1200" b="1" dirty="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850552953"/>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2724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88640"/>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17 </a:t>
            </a:r>
            <a:r>
              <a:rPr lang="ru-RU" altLang="ru-RU" sz="1100" b="1" dirty="0" err="1">
                <a:solidFill>
                  <a:srgbClr val="000000"/>
                </a:solidFill>
                <a:latin typeface="Times New Roman" pitchFamily="18" charset="0"/>
                <a:cs typeface="Times New Roman" pitchFamily="18" charset="0"/>
              </a:rPr>
              <a:t>наурызға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kern="0" dirty="0">
                <a:solidFill>
                  <a:srgbClr val="000000"/>
                </a:solidFill>
                <a:latin typeface="Times New Roman" panose="02020603050405020304" pitchFamily="18" charset="0"/>
                <a:ea typeface="Calibri"/>
                <a:cs typeface="Times New Roman" pitchFamily="18" charset="0"/>
                <a:sym typeface="Calibri"/>
              </a:rPr>
              <a:t>16</a:t>
            </a:r>
            <a:r>
              <a:rPr lang="en-US" altLang="ru-RU" sz="1100" b="1" kern="0" dirty="0">
                <a:solidFill>
                  <a:srgbClr val="000000"/>
                </a:solidFill>
                <a:latin typeface="Times New Roman" panose="02020603050405020304" pitchFamily="18" charset="0"/>
                <a:ea typeface="Calibri"/>
                <a:cs typeface="Times New Roman" pitchFamily="18" charset="0"/>
                <a:sym typeface="Calibri"/>
              </a:rPr>
              <a:t> </a:t>
            </a:r>
            <a:r>
              <a:rPr lang="kk-KZ" altLang="ru-RU" sz="1100" b="1" kern="0" dirty="0">
                <a:solidFill>
                  <a:srgbClr val="000000"/>
                </a:solidFill>
                <a:latin typeface="Times New Roman" panose="02020603050405020304" pitchFamily="18" charset="0"/>
                <a:ea typeface="Calibri"/>
                <a:cs typeface="Times New Roman" pitchFamily="18" charset="0"/>
                <a:sym typeface="Calibri"/>
              </a:rPr>
              <a:t>наурыз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20-дан </a:t>
            </a:r>
            <a:r>
              <a:rPr lang="ru-RU" sz="1100" b="1" dirty="0">
                <a:latin typeface="Times New Roman" panose="02020603050405020304" pitchFamily="18" charset="0"/>
                <a:ea typeface="Calibri"/>
                <a:cs typeface="Times New Roman" pitchFamily="18" charset="0"/>
              </a:rPr>
              <a:t>17</a:t>
            </a:r>
            <a:r>
              <a:rPr lang="en-US"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a:t>
            </a:r>
            <a:r>
              <a:rPr lang="kk-KZ" sz="1100" b="1" kern="0" dirty="0">
                <a:solidFill>
                  <a:srgbClr val="000000"/>
                </a:solidFill>
                <a:latin typeface="Times New Roman" panose="02020603050405020304" pitchFamily="18" charset="0"/>
                <a:ea typeface="Calibri"/>
                <a:cs typeface="Times New Roman" pitchFamily="18" charset="0"/>
                <a:sym typeface="Calibri"/>
              </a:rPr>
              <a:t>ға</a:t>
            </a:r>
            <a:r>
              <a:rPr 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a:r>
              <a:rPr lang="kk-KZ" sz="1100" dirty="0">
                <a:latin typeface="Times New Roman" pitchFamily="18" charset="0"/>
                <a:cs typeface="Times New Roman" pitchFamily="18" charset="0"/>
              </a:rPr>
              <a:t> Көшпелі бұлтты, </a:t>
            </a:r>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Тұман. Оңтүстік-батыстан жел соғады, күші 9-14 м/с. Ауа температурасы түнде 3-5 градус аяз, күндіз 1-3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18 наурызға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a:latin typeface="Times New Roman" panose="02020603050405020304" pitchFamily="18" charset="0"/>
                <a:ea typeface="Calibri"/>
                <a:cs typeface="Times New Roman" pitchFamily="18" charset="0"/>
              </a:rPr>
              <a:t>17 </a:t>
            </a:r>
            <a:r>
              <a:rPr lang="ru-RU" sz="11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20-дан 18</a:t>
            </a:r>
            <a:r>
              <a:rPr lang="en-US"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08-ге </a:t>
            </a:r>
            <a:r>
              <a:rPr lang="ru-RU" sz="1100" b="1" kern="0" dirty="0" err="1">
                <a:solidFill>
                  <a:srgbClr val="000000"/>
                </a:solidFill>
                <a:latin typeface="Times New Roman" panose="02020603050405020304" pitchFamily="18" charset="0"/>
                <a:ea typeface="Calibri"/>
                <a:cs typeface="Times New Roman" pitchFamily="18" charset="0"/>
                <a:sym typeface="Calibri"/>
              </a:rPr>
              <a:t>дейін</a:t>
            </a:r>
            <a:r>
              <a:rPr lang="ru-RU" sz="1100" b="1" kern="0" dirty="0">
                <a:solidFill>
                  <a:srgbClr val="000000"/>
                </a:solidFill>
                <a:latin typeface="Times New Roman" panose="02020603050405020304" pitchFamily="18" charset="0"/>
                <a:ea typeface="Calibri"/>
                <a:cs typeface="Times New Roman" pitchFamily="18" charset="0"/>
                <a:sym typeface="Calibri"/>
              </a:rPr>
              <a:t> </a:t>
            </a:r>
          </a:p>
          <a:p>
            <a:pPr algn="just"/>
            <a:r>
              <a:rPr lang="kk-KZ" sz="1100" dirty="0">
                <a:latin typeface="Times New Roman" pitchFamily="18" charset="0"/>
                <a:cs typeface="Times New Roman" pitchFamily="18" charset="0"/>
              </a:rPr>
              <a:t>     Көшпелі бұлтты, </a:t>
            </a:r>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Тұман. </a:t>
            </a:r>
            <a:r>
              <a:rPr lang="kk-KZ" sz="1100" smtClean="0">
                <a:latin typeface="Times New Roman" pitchFamily="18" charset="0"/>
                <a:cs typeface="Times New Roman" pitchFamily="18" charset="0"/>
              </a:rPr>
              <a:t>Сотүстік-батыстан, батыстан </a:t>
            </a:r>
            <a:r>
              <a:rPr lang="kk-KZ" sz="1100" dirty="0">
                <a:latin typeface="Times New Roman" pitchFamily="18" charset="0"/>
                <a:cs typeface="Times New Roman" pitchFamily="18" charset="0"/>
              </a:rPr>
              <a:t>жел соғады, күші 9-14 м/с. Ауа температурасы 3-5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17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18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18084</TotalTime>
  <Words>556</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7710</cp:revision>
  <cp:lastPrinted>2021-07-01T03:56:27Z</cp:lastPrinted>
  <dcterms:created xsi:type="dcterms:W3CDTF">2018-03-27T06:03:00Z</dcterms:created>
  <dcterms:modified xsi:type="dcterms:W3CDTF">2026-03-16T06:40:42Z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