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37770424"/>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наурыз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наурызға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17 наурызға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itchFamily="18" charset="0"/>
                <a:cs typeface="Times New Roman" pitchFamily="18" charset="0"/>
              </a:rPr>
              <a:t>16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17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Түнде және таңертең тұман. Солтүстік-шығыстан, шығыстан жел соғады, күші 2-7 м/с. Ауа температурасы түнде 8-10 градус аяз, күндіз 0-2 градус жылы.</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Түнде 18 наурызға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2-7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7580725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 Огай </a:t>
            </a:r>
            <a:r>
              <a:rPr lang="kk-KZ" altLang="ru-RU" sz="1200" b="1" i="1" dirty="0" smtClean="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25507</TotalTime>
  <Words>571</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5133</cp:revision>
  <cp:lastPrinted>2021-07-01T03:56:27Z</cp:lastPrinted>
  <dcterms:created xsi:type="dcterms:W3CDTF">2018-03-27T06:03:00Z</dcterms:created>
  <dcterms:modified xsi:type="dcterms:W3CDTF">2026-03-16T07:44:16Z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