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81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057810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75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15419665"/>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261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0,522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3297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0,659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233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1,166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0,174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0,738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0,232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17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жауын-шашынсыз. </a:t>
            </a:r>
            <a:r>
              <a:rPr lang="ru-RU" sz="1100" dirty="0" smtClean="0">
                <a:latin typeface="Times New Roman" panose="02020603050405020304" pitchFamily="18" charset="0"/>
                <a:cs typeface="Times New Roman" panose="02020603050405020304" pitchFamily="18" charset="0"/>
              </a:rPr>
              <a:t>Т</a:t>
            </a:r>
            <a:r>
              <a:rPr lang="kk-KZ" sz="1100" dirty="0">
                <a:latin typeface="Times New Roman" panose="02020603050405020304" pitchFamily="18" charset="0"/>
                <a:cs typeface="Times New Roman" panose="02020603050405020304" pitchFamily="18" charset="0"/>
              </a:rPr>
              <a:t>үнде және </a:t>
            </a:r>
            <a:r>
              <a:rPr lang="kk-KZ" sz="1100" dirty="0" smtClean="0">
                <a:latin typeface="Times New Roman" panose="02020603050405020304" pitchFamily="18" charset="0"/>
                <a:cs typeface="Times New Roman" panose="02020603050405020304" pitchFamily="18" charset="0"/>
              </a:rPr>
              <a:t>таңертең т</a:t>
            </a:r>
            <a:r>
              <a:rPr lang="ru-RU" sz="1100" dirty="0" err="1" smtClean="0">
                <a:latin typeface="Times New Roman" panose="02020603050405020304" pitchFamily="18" charset="0"/>
                <a:cs typeface="Times New Roman" panose="02020603050405020304" pitchFamily="18" charset="0"/>
              </a:rPr>
              <a:t>ұман</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шығыстан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солтүстік-шығыстан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5-10 </a:t>
            </a:r>
            <a:r>
              <a:rPr lang="ru-RU" sz="1100" dirty="0">
                <a:latin typeface="Times New Roman" panose="02020603050405020304" pitchFamily="18" charset="0"/>
                <a:cs typeface="Times New Roman" panose="02020603050405020304" pitchFamily="18" charset="0"/>
              </a:rPr>
              <a:t>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0-2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3-5</a:t>
            </a:r>
            <a:r>
              <a:rPr lang="ru-RU" sz="1100" dirty="0" smtClean="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жылы</a:t>
            </a:r>
            <a:r>
              <a:rPr lang="ru-RU" sz="1100" dirty="0">
                <a:latin typeface="Times New Roman" panose="02020603050405020304" pitchFamily="18" charset="0"/>
                <a:cs typeface="Times New Roman" panose="02020603050405020304" pitchFamily="18" charset="0"/>
              </a:rPr>
              <a:t>.</a:t>
            </a: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18 </a:t>
            </a:r>
            <a:r>
              <a:rPr lang="kk-KZ" sz="1100" b="1" dirty="0" smtClean="0">
                <a:solidFill>
                  <a:srgbClr val="000000"/>
                </a:solidFill>
                <a:latin typeface="Times New Roman" pitchFamily="18" charset="0"/>
                <a:cs typeface="Times New Roman" pitchFamily="18" charset="0"/>
                <a:sym typeface="+mn-ea"/>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Жел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соғады, күші 7-12 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73626"/>
            <a:ext cx="4651184"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39998</TotalTime>
  <Words>576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7375</cp:revision>
  <cp:lastPrinted>2021-07-01T03:56:27Z</cp:lastPrinted>
  <dcterms:created xsi:type="dcterms:W3CDTF">2018-03-27T06:03:00Z</dcterms:created>
  <dcterms:modified xsi:type="dcterms:W3CDTF">2026-03-16T06:13:42Z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