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84307829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dirty="0" smtClean="0">
                          <a:solidFill>
                            <a:srgbClr val="002060"/>
                          </a:solidFill>
                          <a:latin typeface="Times New Roman" panose="02020603050405020304" pitchFamily="18" charset="0"/>
                          <a:cs typeface="Times New Roman" panose="02020603050405020304" pitchFamily="18" charset="0"/>
                        </a:rPr>
                        <a:t>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ru-RU"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823132831"/>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ru-RU"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болады. Түнде және таңертең тұман </a:t>
            </a:r>
            <a:r>
              <a:rPr lang="kk-KZ" sz="1100" dirty="0" smtClean="0">
                <a:latin typeface="Times New Roman" pitchFamily="18" charset="0"/>
                <a:cs typeface="Times New Roman" pitchFamily="18" charset="0"/>
              </a:rPr>
              <a:t>болады.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8-13, </a:t>
            </a:r>
            <a:r>
              <a:rPr lang="kk-KZ" sz="1100" dirty="0" smtClean="0">
                <a:latin typeface="Times New Roman" pitchFamily="18" charset="0"/>
                <a:cs typeface="Times New Roman" pitchFamily="18" charset="0"/>
              </a:rPr>
              <a:t>күндіз екпіні </a:t>
            </a:r>
            <a:r>
              <a:rPr lang="kk-KZ" sz="1100" dirty="0" smtClean="0">
                <a:latin typeface="Times New Roman" pitchFamily="18" charset="0"/>
                <a:cs typeface="Times New Roman" pitchFamily="18" charset="0"/>
              </a:rPr>
              <a:t>15-20 м/с. Ауа температурасы түнде 0-2, күндіз </a:t>
            </a:r>
            <a:r>
              <a:rPr lang="kk-KZ" sz="1100" dirty="0" smtClean="0">
                <a:latin typeface="Times New Roman" pitchFamily="18" charset="0"/>
                <a:cs typeface="Times New Roman" pitchFamily="18" charset="0"/>
              </a:rPr>
              <a:t>14-16 </a:t>
            </a:r>
            <a:r>
              <a:rPr lang="kk-KZ" sz="1100" dirty="0" smtClean="0">
                <a:latin typeface="Times New Roman" pitchFamily="18" charset="0"/>
                <a:cs typeface="Times New Roman" pitchFamily="18" charset="0"/>
              </a:rPr>
              <a:t>градус жылы болады. </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 </a:t>
            </a:r>
            <a:r>
              <a:rPr lang="kk-KZ" sz="1100" dirty="0" smtClean="0">
                <a:latin typeface="Times New Roman" pitchFamily="18" charset="0"/>
                <a:cs typeface="Times New Roman" pitchFamily="18" charset="0"/>
              </a:rPr>
              <a:t>Кей уақыттарда тұман </a:t>
            </a:r>
            <a:r>
              <a:rPr lang="kk-KZ" sz="1100" dirty="0" smtClean="0">
                <a:latin typeface="Times New Roman" pitchFamily="18" charset="0"/>
                <a:cs typeface="Times New Roman" pitchFamily="18" charset="0"/>
              </a:rPr>
              <a:t>болады. Солтүстік-шығыстан жел соғады, күші 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2-4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24438"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dirty="0"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14273</TotalTime>
  <Words>582</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4086</cp:revision>
  <cp:lastPrinted>2021-07-01T03:56:27Z</cp:lastPrinted>
  <dcterms:created xsi:type="dcterms:W3CDTF">2018-03-27T06:03:00Z</dcterms:created>
  <dcterms:modified xsi:type="dcterms:W3CDTF">2026-03-16T07:07:54Z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