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57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5048987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en-US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пунктах»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(от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марта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Ночью и утром туман. Ветер северо-восточный 4-9 м/с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19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Туман.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1-6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6-8° мороза.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2149" y="2206243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23288" y="310342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2257460"/>
              </p:ext>
            </p:extLst>
          </p:nvPr>
        </p:nvGraphicFramePr>
        <p:xfrm>
          <a:off x="5045321" y="3820158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Э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27245</TotalTime>
  <Words>675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Любовь Владимировна Эрнст</cp:lastModifiedBy>
  <cp:revision>4610</cp:revision>
  <cp:lastPrinted>2026-02-26T05:59:30Z</cp:lastPrinted>
  <dcterms:created xsi:type="dcterms:W3CDTF">2018-03-27T06:03:00Z</dcterms:created>
  <dcterms:modified xsi:type="dcterms:W3CDTF">2026-03-17T06:40:43Z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