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18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17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18 марта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Ночью и утром туман. Ветер северо-западный 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+1+3</a:t>
            </a:r>
            <a:r>
              <a:rPr lang="ru-RU" dirty="0">
                <a:solidFill>
                  <a:schemeClr val="tx1"/>
                </a:solidFill>
              </a:rPr>
              <a:t>°С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+11+13°С.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19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18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19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+1+3°С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159672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28857</TotalTime>
  <Words>785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6999</cp:revision>
  <cp:lastPrinted>2021-07-01T09:11:30Z</cp:lastPrinted>
  <dcterms:created xsi:type="dcterms:W3CDTF">2018-03-27T06:03:00Z</dcterms:created>
  <dcterms:modified xsi:type="dcterms:W3CDTF">2026-03-17T06:25:41Z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