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00227670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на 1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63556543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2,905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8-13, порывы 15-20 м/с. Температура воздуха ночью 1-3, днем 18-20 тепла. 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14414</TotalTime>
  <Words>573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4008</cp:revision>
  <cp:lastPrinted>2021-07-01T03:56:27Z</cp:lastPrinted>
  <dcterms:created xsi:type="dcterms:W3CDTF">2018-03-27T06:03:00Z</dcterms:created>
  <dcterms:modified xsi:type="dcterms:W3CDTF">2026-03-17T07:24:40Z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