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80279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4881" y="236946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 дождь. Ветер северо-восточный с переходом на северо-западный 7-12 м/с. Температура воздуха ночью 7-9, днем 12-14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123021" y="334240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29352</TotalTime>
  <Words>520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4187</cp:revision>
  <cp:lastPrinted>2021-10-15T03:50:29Z</cp:lastPrinted>
  <dcterms:created xsi:type="dcterms:W3CDTF">2018-03-27T06:03:00Z</dcterms:created>
  <dcterms:modified xsi:type="dcterms:W3CDTF">2026-03-17T06:32:10Z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