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217078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марта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марта до 20 ч. 18 марта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Туман.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2-7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7-9 мороза, днем 3-5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19 марта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марта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Ветер северо-западный 2-7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6-8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1406315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3193" y="2378470"/>
            <a:ext cx="4676885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марта, ночью 19 марта 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накоплению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Р. Маркевич 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34240</TotalTime>
  <Words>582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5545</cp:revision>
  <cp:lastPrinted>2025-12-12T07:56:19Z</cp:lastPrinted>
  <dcterms:created xsi:type="dcterms:W3CDTF">2018-03-27T06:03:00Z</dcterms:created>
  <dcterms:modified xsi:type="dcterms:W3CDTF">2026-03-17T06:37:16Z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