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93" d="100"/>
          <a:sy n="93" d="100"/>
        </p:scale>
        <p:origin x="-2700" y="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649458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ночью 5-7 мороза, днем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79482"/>
              </p:ext>
            </p:extLst>
          </p:nvPr>
        </p:nvGraphicFramePr>
        <p:xfrm>
          <a:off x="5149471" y="3876544"/>
          <a:ext cx="4415373" cy="239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27839" y="2219367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56009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7860</cp:revision>
  <cp:lastPrinted>2025-08-12T06:13:34Z</cp:lastPrinted>
  <dcterms:created xsi:type="dcterms:W3CDTF">2018-03-27T06:03:00Z</dcterms:created>
  <dcterms:modified xsi:type="dcterms:W3CDTF">2026-03-17T06:13:04Z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