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395051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18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 5-10 м/с. Температура воздуха ночью 2-4 мороза, днем 8-10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19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smtClean="0">
                <a:latin typeface="Times New Roman" pitchFamily="18" charset="0"/>
                <a:cs typeface="Times New Roman" pitchFamily="18" charset="0"/>
              </a:rPr>
              <a:t>19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1-3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5734</TotalTime>
  <Words>553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1094</cp:revision>
  <cp:lastPrinted>2021-07-01T03:56:27Z</cp:lastPrinted>
  <dcterms:created xsi:type="dcterms:W3CDTF">2024-09-22T07:48:17Z</dcterms:created>
  <dcterms:modified xsi:type="dcterms:W3CDTF">2026-03-17T07:17:00Z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