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286853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18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дорогах гололедица. Ветер северо-восточный, северный 2-7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19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метель.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восточный 7-12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531915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27896</TotalTime>
  <Words>595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5203</cp:revision>
  <cp:lastPrinted>2021-07-01T03:56:27Z</cp:lastPrinted>
  <dcterms:created xsi:type="dcterms:W3CDTF">2018-03-27T06:03:00Z</dcterms:created>
  <dcterms:modified xsi:type="dcterms:W3CDTF">2026-03-17T07:15:32Z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