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4" d="100"/>
          <a:sy n="84" d="100"/>
        </p:scale>
        <p:origin x="-1936" y="40"/>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39214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17</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176837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90840"/>
            <a:ext cx="4275131"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18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17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18</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a:latin typeface="Times New Roman" panose="02020603050405020304" pitchFamily="18" charset="0"/>
                <a:cs typeface="Times New Roman" panose="02020603050405020304" pitchFamily="18" charset="0"/>
              </a:rPr>
              <a:t>Тұман. </a:t>
            </a:r>
            <a:r>
              <a:rPr lang="kk-KZ" sz="1100" dirty="0">
                <a:latin typeface="Times New Roman" panose="02020603050405020304" pitchFamily="18" charset="0"/>
                <a:cs typeface="Times New Roman" panose="02020603050405020304" pitchFamily="18" charset="0"/>
              </a:rPr>
              <a:t>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1-3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19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18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19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5-7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2291" y="2276192"/>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2291" y="2895636"/>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51977</TotalTime>
  <Words>594</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7480</cp:revision>
  <cp:lastPrinted>2025-07-15T07:11:11Z</cp:lastPrinted>
  <dcterms:created xsi:type="dcterms:W3CDTF">2018-03-27T06:03:00Z</dcterms:created>
  <dcterms:modified xsi:type="dcterms:W3CDTF">2026-03-17T06:13:13Z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