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55720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18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 тұман. Солтүстік-шығыстан жел соғады, күші 5-10 м/с. Ауа температурасы түнде 2-4 градус аяз, күндіз 8-10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19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338418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25758</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5033</cp:revision>
  <cp:lastPrinted>2021-07-01T07:38:07Z</cp:lastPrinted>
  <dcterms:created xsi:type="dcterms:W3CDTF">2018-03-27T06:03:00Z</dcterms:created>
  <dcterms:modified xsi:type="dcterms:W3CDTF">2026-03-17T07:10:17Z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