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64681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18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17</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18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Кей уақыттарда тұман түседі. Шығыстан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2-7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3-5 градус суық, күндіз </a:t>
            </a:r>
            <a:r>
              <a:rPr lang="kk-KZ" altLang="ru-RU" sz="1100" dirty="0" smtClean="0">
                <a:latin typeface="Times New Roman" panose="02020603050405020304" pitchFamily="18" charset="0"/>
                <a:cs typeface="Times New Roman" panose="02020603050405020304" pitchFamily="18" charset="0"/>
                <a:sym typeface="+mn-ea"/>
              </a:rPr>
              <a:t>4-6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19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19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Шығыстан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0-5</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 Ауа температурасы 3-5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33562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42895</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6661</cp:revision>
  <cp:lastPrinted>2021-07-01T07:38:07Z</cp:lastPrinted>
  <dcterms:created xsi:type="dcterms:W3CDTF">2018-03-27T06:03:00Z</dcterms:created>
  <dcterms:modified xsi:type="dcterms:W3CDTF">2026-03-17T06:52:10Z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