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4" d="100"/>
          <a:sy n="104" d="100"/>
        </p:scale>
        <p:origin x="17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15550008"/>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76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341632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altLang="ru-RU" sz="1200" b="1" dirty="0" smtClean="0">
                <a:latin typeface="Times New Roman" panose="02020603050405020304" pitchFamily="18" charset="0"/>
                <a:cs typeface="Times New Roman" panose="02020603050405020304" pitchFamily="18" charset="0"/>
              </a:rPr>
              <a:t>18</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наурызға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17 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20-дан </a:t>
            </a:r>
            <a:r>
              <a:rPr lang="kk-KZ" altLang="ru-RU" sz="1200" b="1" dirty="0" smtClean="0">
                <a:solidFill>
                  <a:prstClr val="black"/>
                </a:solidFill>
                <a:latin typeface="Times New Roman" panose="02020603050405020304" pitchFamily="18" charset="0"/>
                <a:cs typeface="Times New Roman" panose="02020603050405020304" pitchFamily="18" charset="0"/>
              </a:rPr>
              <a:t>18 </a:t>
            </a:r>
            <a:r>
              <a:rPr lang="kk-KZ" altLang="ru-RU" sz="1200" b="1" dirty="0" smtClean="0">
                <a:solidFill>
                  <a:prstClr val="black"/>
                </a:solidFill>
                <a:latin typeface="Times New Roman" panose="02020603050405020304" pitchFamily="18" charset="0"/>
                <a:cs typeface="Times New Roman" panose="02020603050405020304" pitchFamily="18" charset="0"/>
              </a:rPr>
              <a:t>наурыз 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Б</a:t>
            </a:r>
            <a:r>
              <a:rPr lang="kk-KZ" sz="1200" kern="900" dirty="0" smtClean="0">
                <a:solidFill>
                  <a:srgbClr val="000000"/>
                </a:solidFill>
                <a:latin typeface="Times New Roman" panose="02020603050405020304" pitchFamily="18" charset="0"/>
                <a:ea typeface="Times New Roman" panose="02020603050405020304" pitchFamily="18" charset="0"/>
              </a:rPr>
              <a:t>атыстан</a:t>
            </a:r>
            <a:r>
              <a:rPr lang="kk-KZ" sz="1200" kern="900" smtClean="0">
                <a:solidFill>
                  <a:srgbClr val="000000"/>
                </a:solidFill>
                <a:latin typeface="Times New Roman" panose="02020603050405020304" pitchFamily="18" charset="0"/>
                <a:ea typeface="Times New Roman" panose="02020603050405020304" pitchFamily="18" charset="0"/>
              </a:rPr>
              <a:t>, </a:t>
            </a:r>
            <a:r>
              <a:rPr lang="kk-KZ" sz="1200" kern="900" smtClean="0">
                <a:solidFill>
                  <a:srgbClr val="000000"/>
                </a:solidFill>
                <a:latin typeface="Times New Roman" panose="02020603050405020304" pitchFamily="18" charset="0"/>
                <a:ea typeface="Times New Roman" panose="02020603050405020304" pitchFamily="18" charset="0"/>
              </a:rPr>
              <a:t>солтүстік-батыстан</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2-7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Түнде </a:t>
            </a:r>
            <a:r>
              <a:rPr lang="kk-KZ" sz="1200" b="1" dirty="0" smtClean="0">
                <a:latin typeface="Times New Roman" panose="02020603050405020304" pitchFamily="18" charset="0"/>
                <a:cs typeface="Times New Roman" panose="02020603050405020304" pitchFamily="18" charset="0"/>
              </a:rPr>
              <a:t>19 </a:t>
            </a:r>
            <a:r>
              <a:rPr lang="kk-KZ" sz="1200" b="1" dirty="0" smtClean="0">
                <a:latin typeface="Times New Roman" panose="02020603050405020304" pitchFamily="18" charset="0"/>
                <a:cs typeface="Times New Roman" panose="02020603050405020304" pitchFamily="18" charset="0"/>
              </a:rPr>
              <a:t>наурызға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 </a:t>
            </a:r>
            <a:r>
              <a:rPr lang="kk-KZ" sz="1200" b="1" dirty="0" smtClean="0">
                <a:latin typeface="Times New Roman" panose="02020603050405020304" pitchFamily="18" charset="0"/>
                <a:cs typeface="Times New Roman" panose="02020603050405020304" pitchFamily="18" charset="0"/>
              </a:rPr>
              <a:t>наурыз сағ. 20-дан </a:t>
            </a:r>
            <a:r>
              <a:rPr lang="kk-KZ" sz="1200" b="1" dirty="0" smtClean="0">
                <a:latin typeface="Times New Roman" panose="02020603050405020304" pitchFamily="18" charset="0"/>
                <a:cs typeface="Times New Roman" panose="02020603050405020304" pitchFamily="18" charset="0"/>
              </a:rPr>
              <a:t>19 </a:t>
            </a:r>
            <a:r>
              <a:rPr lang="kk-KZ" sz="1200" b="1" dirty="0" smtClean="0">
                <a:latin typeface="Times New Roman" panose="02020603050405020304" pitchFamily="18" charset="0"/>
                <a:cs typeface="Times New Roman" panose="02020603050405020304" pitchFamily="18" charset="0"/>
              </a:rPr>
              <a:t>наурыз сағ. 08-ге дейін </a:t>
            </a:r>
          </a:p>
          <a:p>
            <a:pPr algn="ctr"/>
            <a:endParaRPr lang="kk-KZ" sz="1200" b="1" dirty="0" smtClean="0">
              <a:latin typeface="Times New Roman" panose="02020603050405020304" pitchFamily="18" charset="0"/>
              <a:cs typeface="Times New Roman" panose="02020603050405020304" pitchFamily="18" charset="0"/>
            </a:endParaRPr>
          </a:p>
          <a:p>
            <a:pPr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Т</a:t>
            </a:r>
            <a:r>
              <a:rPr lang="kk-KZ" sz="1200" kern="900" dirty="0" smtClean="0">
                <a:solidFill>
                  <a:srgbClr val="000000"/>
                </a:solidFill>
                <a:latin typeface="Times New Roman" panose="02020603050405020304" pitchFamily="18" charset="0"/>
                <a:ea typeface="Times New Roman" panose="02020603050405020304" pitchFamily="18" charset="0"/>
              </a:rPr>
              <a:t>ұман</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Батыстан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2-7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6-8 градус аяз.</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18 </a:t>
            </a:r>
            <a:r>
              <a:rPr lang="kk-KZ" sz="1200" dirty="0">
                <a:solidFill>
                  <a:prstClr val="black"/>
                </a:solidFill>
                <a:latin typeface="Times New Roman" panose="02020603050405020304" pitchFamily="18" charset="0"/>
                <a:cs typeface="Times New Roman" panose="02020603050405020304" pitchFamily="18" charset="0"/>
              </a:rPr>
              <a:t>наурыз, т</a:t>
            </a:r>
            <a:r>
              <a:rPr lang="ru-RU" sz="1200" dirty="0" err="1">
                <a:solidFill>
                  <a:prstClr val="black"/>
                </a:solidFill>
                <a:latin typeface="Times New Roman" panose="02020603050405020304" pitchFamily="18" charset="0"/>
                <a:cs typeface="Times New Roman" panose="02020603050405020304" pitchFamily="18" charset="0"/>
              </a:rPr>
              <a:t>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2026 ж.</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деңгейі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89253544"/>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17 </a:t>
            </a:r>
            <a:r>
              <a:rPr lang="kk-KZ" altLang="ru-RU" sz="1200" b="1" dirty="0" smtClean="0">
                <a:solidFill>
                  <a:prstClr val="black"/>
                </a:solidFill>
                <a:latin typeface="Times New Roman" panose="02020603050405020304" pitchFamily="18" charset="0"/>
                <a:cs typeface="Times New Roman" panose="02020603050405020304" pitchFamily="18" charset="0"/>
              </a:rPr>
              <a:t>наурыз</a:t>
            </a: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 Маркевич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30366</TotalTime>
  <Words>576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5574</cp:revision>
  <cp:lastPrinted>2021-07-01T07:38:07Z</cp:lastPrinted>
  <dcterms:created xsi:type="dcterms:W3CDTF">2018-03-27T06:03:00Z</dcterms:created>
  <dcterms:modified xsi:type="dcterms:W3CDTF">2026-03-17T06:36:36Z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