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7782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855778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smtClean="0">
                <a:latin typeface="Times New Roman" panose="02020603050405020304" pitchFamily="18" charset="0"/>
                <a:cs typeface="Times New Roman" panose="02020603050405020304" pitchFamily="18" charset="0"/>
              </a:rPr>
              <a:t>Т</a:t>
            </a:r>
            <a:r>
              <a:rPr lang="kk-KZ" sz="1100" dirty="0">
                <a:latin typeface="Times New Roman" panose="02020603050405020304" pitchFamily="18" charset="0"/>
                <a:cs typeface="Times New Roman" panose="02020603050405020304" pitchFamily="18" charset="0"/>
              </a:rPr>
              <a:t>үнде және </a:t>
            </a:r>
            <a:r>
              <a:rPr lang="kk-KZ" sz="1100" dirty="0" smtClean="0">
                <a:latin typeface="Times New Roman" panose="02020603050405020304" pitchFamily="18" charset="0"/>
                <a:cs typeface="Times New Roman" panose="02020603050405020304" pitchFamily="18" charset="0"/>
              </a:rPr>
              <a:t>таңертең т</a:t>
            </a:r>
            <a:r>
              <a:rPr lang="ru-RU" sz="1100" dirty="0" err="1" smtClean="0">
                <a:latin typeface="Times New Roman" panose="02020603050405020304" pitchFamily="18" charset="0"/>
                <a:cs typeface="Times New Roman" panose="02020603050405020304" pitchFamily="18" charset="0"/>
              </a:rPr>
              <a:t>ұман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2-4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4-6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18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Жел солтүстік-шығыстан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3-5 градус </a:t>
            </a:r>
            <a:r>
              <a:rPr lang="kk-KZ" sz="1100" dirty="0" smtClean="0">
                <a:latin typeface="Times New Roman" pitchFamily="18" charset="0"/>
                <a:cs typeface="Times New Roman" pitchFamily="18" charset="0"/>
              </a:rPr>
              <a:t>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19 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a:t>
            </a:r>
            <a:r>
              <a:rPr lang="ru-RU" altLang="ru-RU" sz="1200" b="1" i="1" dirty="0" err="1" smtClean="0">
                <a:solidFill>
                  <a:srgbClr val="000000"/>
                </a:solidFill>
                <a:latin typeface="Times New Roman" panose="02020603050405020304" pitchFamily="18" charset="0"/>
                <a:cs typeface="Times New Roman" panose="02020603050405020304" pitchFamily="18" charset="0"/>
              </a:rPr>
              <a:t>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40009</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7380</cp:revision>
  <cp:lastPrinted>2021-07-01T03:56:27Z</cp:lastPrinted>
  <dcterms:created xsi:type="dcterms:W3CDTF">2018-03-27T06:03:00Z</dcterms:created>
  <dcterms:modified xsi:type="dcterms:W3CDTF">2026-03-17T06:21:24Z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