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670515969"/>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smtClean="0">
                <a:latin typeface="Times New Roman" panose="02020603050405020304" pitchFamily="18" charset="0"/>
                <a:cs typeface="Times New Roman" panose="02020603050405020304" pitchFamily="18" charset="0"/>
              </a:rPr>
              <a:t>  1</a:t>
            </a:r>
            <a:r>
              <a:rPr lang="ru-RU" altLang="ru-RU" sz="1200" b="1" dirty="0">
                <a:latin typeface="Times New Roman" panose="02020603050405020304" pitchFamily="18" charset="0"/>
                <a:cs typeface="Times New Roman" panose="02020603050405020304" pitchFamily="18" charset="0"/>
              </a:rPr>
              <a:t>7</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97037932"/>
              </p:ext>
            </p:extLst>
          </p:nvPr>
        </p:nvGraphicFramePr>
        <p:xfrm>
          <a:off x="5013732" y="4257917"/>
          <a:ext cx="4691064" cy="177778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ru-RU"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болады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8-13, екпіні 15-20 м/с. Ауа температурасы түнде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ru-RU"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3-5 градус жылы </a:t>
            </a:r>
            <a:r>
              <a:rPr lang="kk-KZ" sz="1100" dirty="0" smtClean="0">
                <a:latin typeface="Times New Roman" pitchFamily="18" charset="0"/>
                <a:cs typeface="Times New Roman" pitchFamily="18" charset="0"/>
              </a:rPr>
              <a:t>болады.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14271</TotalTime>
  <Words>548</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4096</cp:revision>
  <cp:lastPrinted>2021-07-01T03:56:27Z</cp:lastPrinted>
  <dcterms:created xsi:type="dcterms:W3CDTF">2018-03-27T06:03:00Z</dcterms:created>
  <dcterms:modified xsi:type="dcterms:W3CDTF">2026-03-17T07:26:32Z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