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918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9337706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ночью небольшой снег, днем небольшие осадки (дождь, снег), гололед. Ночью и утром туман. Ветер северо-западный 4-9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1-3°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етер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4-9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237604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1078" y="33362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711184"/>
              </p:ext>
            </p:extLst>
          </p:nvPr>
        </p:nvGraphicFramePr>
        <p:xfrm>
          <a:off x="5041211" y="423250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21375</TotalTime>
  <Words>598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4145</cp:revision>
  <cp:lastPrinted>2021-07-01T03:56:27Z</cp:lastPrinted>
  <dcterms:created xsi:type="dcterms:W3CDTF">2018-03-27T06:03:00Z</dcterms:created>
  <dcterms:modified xsi:type="dcterms:W3CDTF">2026-03-18T07:57:01Z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