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4089207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Временами туман. На дорогах гололедица. Ветер северо-восточный, восточный 5-10 м/с. Температура воздуха ночью 8-10 мороза, днем 1 мороза-1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Временами туман. Ветер северо-восточный, 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464723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6.419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3.427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28556</TotalTime>
  <Words>651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5312</cp:revision>
  <cp:lastPrinted>2021-07-01T03:56:27Z</cp:lastPrinted>
  <dcterms:created xsi:type="dcterms:W3CDTF">2018-03-27T06:03:00Z</dcterms:created>
  <dcterms:modified xsi:type="dcterms:W3CDTF">2026-03-18T06:55:06Z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