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7220821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46142519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утром и днем дождь, гроза. Ветер восточный с переходом на юго-западный 8-13, днем порывы 15-20 м/с. Температура воздуха ночью 4-6, днем 16-18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гроза. Ветер восточный с переходом на юго-западный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14366</TotalTime>
  <Words>627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3998</cp:revision>
  <cp:lastPrinted>2021-07-01T03:56:27Z</cp:lastPrinted>
  <dcterms:created xsi:type="dcterms:W3CDTF">2018-03-27T06:03:00Z</dcterms:created>
  <dcterms:modified xsi:type="dcterms:W3CDTF">2026-03-18T07:55:26Z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