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0063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На дорогах гололедица. Ветер северо-восточный, восточный 5-10 м/с. Температура воздуха ночью 8-10 мороза, днем 1 мороза-1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северо-восточный, восточный 7-12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47510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25666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5152</cp:revision>
  <cp:lastPrinted>2021-07-01T03:56:27Z</cp:lastPrinted>
  <dcterms:created xsi:type="dcterms:W3CDTF">2018-03-27T06:03:00Z</dcterms:created>
  <dcterms:modified xsi:type="dcterms:W3CDTF">2026-03-18T06:55:20Z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