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826856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18 марта до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и утром небольшой снег, поземок, туман, гололед. Ветер юго-западный, западный 9-14, днем порывы 15-20 м/с. Температура воздуха ночью 5-7 мороза, днем 3-5 тепла.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20 марта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ru-RU" altLang="ru-RU" sz="1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20 марта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марта, ночью 20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20799</TotalTime>
  <Words>592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8128</cp:revision>
  <cp:lastPrinted>2021-07-01T03:56:27Z</cp:lastPrinted>
  <dcterms:created xsi:type="dcterms:W3CDTF">2018-03-27T06:03:00Z</dcterms:created>
  <dcterms:modified xsi:type="dcterms:W3CDTF">2026-03-18T06:53:25Z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