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>
        <p:scale>
          <a:sx n="110" d="100"/>
          <a:sy n="110" d="100"/>
        </p:scale>
        <p:origin x="-426" y="13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0577FA50-435F-4AB9-BB4D-4FF3AE398675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64850631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E616CD-D091-4286-8A87-DC616743BE8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1EEE9A-752A-470D-859D-A06669E5FC6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AE2F81-D9E5-4F4D-9621-704A7220443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7DFCD2-1020-4A5E-A157-D054CCBC93F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996AB7-E21D-428E-9CCE-1C7BFE170C8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B91EB5-A75F-49AD-AB01-3B921DCEA49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0F135B-3848-4265-AE23-DBCBAF09614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9DAEB0-FD5C-450D-9625-11C2C7C704F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7B6836-85E9-4A0E-B395-CC2BAABD6A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808528-EF78-453A-A021-CD2530C22D0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A50817-D2AE-4B21-B60B-51777FA92E7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BBB9BB86-79A9-46AA-A6A5-BFE8FF77C0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70693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77</a:t>
            </a:r>
            <a:endParaRPr lang="ru-RU" altLang="zh-CN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ru-RU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18 марта 2026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26000" y="145668"/>
            <a:ext cx="4935538" cy="1785104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19 марта</a:t>
            </a:r>
            <a:endParaRPr lang="ru-RU" sz="1100" b="1" dirty="0" smtClean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с 20 ч. 18 марта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19 марта</a:t>
            </a: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</a:t>
            </a:r>
            <a:r>
              <a:rPr lang="ru-RU" sz="1100" dirty="0" smtClean="0">
                <a:solidFill>
                  <a:schemeClr val="tx1"/>
                </a:solidFill>
              </a:rPr>
              <a:t>еременная </a:t>
            </a:r>
            <a:r>
              <a:rPr lang="ru-RU" sz="1100" dirty="0">
                <a:solidFill>
                  <a:schemeClr val="tx1"/>
                </a:solidFill>
              </a:rPr>
              <a:t>облачность, без осадков. </a:t>
            </a:r>
            <a:r>
              <a:rPr lang="ru-RU" sz="1100" dirty="0" smtClean="0">
                <a:solidFill>
                  <a:schemeClr val="tx1"/>
                </a:solidFill>
              </a:rPr>
              <a:t>Ветер </a:t>
            </a:r>
            <a:r>
              <a:rPr lang="ru-RU" sz="1100" dirty="0">
                <a:solidFill>
                  <a:schemeClr val="tx1"/>
                </a:solidFill>
              </a:rPr>
              <a:t>северо-западный 3-8 м/с. Температура воздуха ночью </a:t>
            </a:r>
            <a:r>
              <a:rPr lang="ru-RU" sz="1100" dirty="0" smtClean="0">
                <a:solidFill>
                  <a:schemeClr val="tx1"/>
                </a:solidFill>
              </a:rPr>
              <a:t>-1+1°С</a:t>
            </a:r>
            <a:r>
              <a:rPr lang="ru-RU" sz="1100" dirty="0" smtClean="0">
                <a:solidFill>
                  <a:schemeClr val="tx1"/>
                </a:solidFill>
              </a:rPr>
              <a:t>, </a:t>
            </a:r>
            <a:r>
              <a:rPr lang="ru-RU" sz="1100" dirty="0">
                <a:solidFill>
                  <a:schemeClr val="tx1"/>
                </a:solidFill>
              </a:rPr>
              <a:t>днем </a:t>
            </a:r>
            <a:r>
              <a:rPr lang="ru-RU" sz="1100" dirty="0" smtClean="0">
                <a:solidFill>
                  <a:schemeClr val="tx1"/>
                </a:solidFill>
              </a:rPr>
              <a:t>+</a:t>
            </a:r>
            <a:r>
              <a:rPr lang="ru-RU" sz="1100" dirty="0" smtClean="0">
                <a:solidFill>
                  <a:schemeClr val="tx1"/>
                </a:solidFill>
              </a:rPr>
              <a:t>13+15°С.</a:t>
            </a:r>
          </a:p>
          <a:p>
            <a:pPr algn="just"/>
            <a:endParaRPr lang="ru-RU" sz="1100" dirty="0" smtClean="0">
              <a:solidFill>
                <a:schemeClr val="tx1"/>
              </a:solidFill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Прогноз погоды на ночь 20 марта</a:t>
            </a: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с 20 ч. 19 марта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20 марта</a:t>
            </a:r>
            <a:endParaRPr lang="ru-RU" sz="1100" b="1" dirty="0" smtClean="0">
              <a:solidFill>
                <a:schemeClr val="tx1"/>
              </a:solidFill>
              <a:cs typeface="Times New Roman" pitchFamily="18" charset="0"/>
            </a:endParaRPr>
          </a:p>
          <a:p>
            <a:pPr algn="just"/>
            <a:r>
              <a:rPr lang="ru-RU" sz="1100" dirty="0" smtClean="0">
                <a:solidFill>
                  <a:schemeClr val="tx1"/>
                </a:solidFill>
              </a:rPr>
              <a:t>Переменная облачность, без осадков. Ветер северо-восточный 3-8 м/с. Температура воздуха </a:t>
            </a:r>
            <a:r>
              <a:rPr lang="ru-RU" sz="1100" smtClean="0">
                <a:solidFill>
                  <a:schemeClr val="tx1"/>
                </a:solidFill>
              </a:rPr>
              <a:t>ночью </a:t>
            </a:r>
            <a:r>
              <a:rPr lang="ru-RU" sz="1100" smtClean="0">
                <a:solidFill>
                  <a:schemeClr val="tx1"/>
                </a:solidFill>
              </a:rPr>
              <a:t>+2+4°С</a:t>
            </a:r>
            <a:r>
              <a:rPr lang="ru-RU" sz="1100" dirty="0" smtClean="0">
                <a:solidFill>
                  <a:schemeClr val="tx1"/>
                </a:solidFill>
              </a:rPr>
              <a:t>.</a:t>
            </a:r>
            <a:endParaRPr lang="ru-RU" sz="1100" dirty="0">
              <a:solidFill>
                <a:schemeClr val="tx1"/>
              </a:solidFill>
            </a:endParaRP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04229606"/>
              </p:ext>
            </p:extLst>
          </p:nvPr>
        </p:nvGraphicFramePr>
        <p:xfrm>
          <a:off x="4835525" y="4248150"/>
          <a:ext cx="4937125" cy="2056765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429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21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0.7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116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924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835525" y="2363806"/>
            <a:ext cx="4940300" cy="830997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веществ</a:t>
            </a:r>
            <a:r>
              <a:rPr lang="en-US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атмосфере города.</a:t>
            </a:r>
          </a:p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уровень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14384" name="Прямоугольник 21"/>
          <p:cNvSpPr>
            <a:spLocks noChangeArrowheads="1"/>
          </p:cNvSpPr>
          <p:nvPr/>
        </p:nvSpPr>
        <p:spPr bwMode="auto">
          <a:xfrm>
            <a:off x="4838739" y="3711893"/>
            <a:ext cx="4945341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за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18 марта 2026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года 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835595" y="3417887"/>
            <a:ext cx="4941888" cy="276225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i="1" dirty="0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 i="1" dirty="0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 i="1" dirty="0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 i="1" dirty="0" smtClean="0">
                <a:solidFill>
                  <a:schemeClr val="tx1"/>
                </a:solidFill>
              </a:rPr>
              <a:t>наблюдения:</a:t>
            </a: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№1 -</a:t>
            </a:r>
            <a:r>
              <a:rPr lang="kk-KZ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ул. Амангельды, угол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№12 -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пр.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Райымбека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Наурызбай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батыра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№16 -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Айнабулак-3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№25 -</a:t>
            </a:r>
            <a:r>
              <a:rPr lang="kk-KZ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Аксай-3,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Маречека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ул.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Б.Момышулы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№26 -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Тастак-1, ул. Толе би,249, ТОО «центральная семейная клиника»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.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27</a:t>
            </a:r>
            <a:r>
              <a:rPr lang="ru-RU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</a:rPr>
              <a:t>В.Бенберина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63, м-н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</a:rPr>
              <a:t>Айгерим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2, Алатауского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района</a:t>
            </a:r>
            <a:r>
              <a:rPr lang="ru-RU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28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аэрологическая станция (район Аэропорта) ул. Ахметова,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50;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29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РУВД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Турскибского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района, ул. Р.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Зорге,14;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30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Шанырак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», школа №26,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батыра,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202;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31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пр.Аль-Фараби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ул.Навои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м-н Орбита (территория Дендропарка АО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Зеленстрой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»);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1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Бостандыкский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терр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. Казахского национального университета </a:t>
            </a:r>
            <a:r>
              <a:rPr lang="ru-RU" i="1" dirty="0" err="1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им.Аль-Фараби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Илийский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Бурундайское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автохозяйство, улица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Аэродромная;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Алатауский район, ледовая арена «Алматы арена» по улице </a:t>
            </a:r>
            <a:r>
              <a:rPr lang="ru-RU" i="1" dirty="0" err="1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Момышулы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4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Турксибский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район 70 разъезда, общеобразовательная школа №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32;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5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Медеуский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ледовая арена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Халык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арена», микрорайон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Думан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6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Жетысуский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терр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Жетысуского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акимата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микрорайон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Кулагер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081588" y="5281612"/>
            <a:ext cx="3600400" cy="1059354"/>
            <a:chOff x="531523" y="3799939"/>
            <a:chExt cx="4496989" cy="1610135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20"/>
            <a:ext cx="4496989" cy="1077954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37125" y="652145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24438" y="6330157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и</a:t>
            </a:r>
            <a:r>
              <a:rPr lang="kk-KZ" altLang="ru-RU" sz="1000" b="1" i="1" smtClean="0">
                <a:solidFill>
                  <a:srgbClr val="000000"/>
                </a:solidFill>
                <a:cs typeface="Times New Roman" pitchFamily="18" charset="0"/>
              </a:rPr>
              <a:t>: Канаева Б.К. 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Бақбергенқызы Х.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28860</TotalTime>
  <Words>780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7002</cp:revision>
  <cp:lastPrinted>2021-07-01T09:11:30Z</cp:lastPrinted>
  <dcterms:created xsi:type="dcterms:W3CDTF">2018-03-27T06:03:00Z</dcterms:created>
  <dcterms:modified xsi:type="dcterms:W3CDTF">2026-03-18T06:10:12Z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