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1075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71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туман, на дорогах гололедица. Ветер западный, северо-западный 7-12 м/с. Температура воздуха ночью 2-4 мороза, днем 2-4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На дорогах гололедица.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 2-4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54268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27202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4190</cp:revision>
  <cp:lastPrinted>2021-07-01T03:56:27Z</cp:lastPrinted>
  <dcterms:created xsi:type="dcterms:W3CDTF">2018-03-27T06:03:00Z</dcterms:created>
  <dcterms:modified xsi:type="dcterms:W3CDTF">2026-03-18T06:09:53Z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