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91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99295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уман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20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05467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23288" y="313096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047624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27255</TotalTime>
  <Words>668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4615</cp:revision>
  <cp:lastPrinted>2026-02-26T05:59:30Z</cp:lastPrinted>
  <dcterms:created xsi:type="dcterms:W3CDTF">2018-03-27T06:03:00Z</dcterms:created>
  <dcterms:modified xsi:type="dcterms:W3CDTF">2026-03-18T07:52:55Z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