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027155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На дорогах гололедица. Ветер западный 3-8 м/с. Температура воздуха ночью 6-8 мороза, днем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297768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56083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7866</cp:revision>
  <cp:lastPrinted>2025-08-12T06:13:34Z</cp:lastPrinted>
  <dcterms:created xsi:type="dcterms:W3CDTF">2018-03-27T06:03:00Z</dcterms:created>
  <dcterms:modified xsi:type="dcterms:W3CDTF">2026-03-18T07:07:16Z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