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01190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19 марта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20 ч. 19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Временами туман. Ветер северо-восточный, восточный 5-10 м/с. Температура воздуха ночью 3-5 мороза, днем 7-9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20 марта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марта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580112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5729</TotalTime>
  <Words>555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1095</cp:revision>
  <cp:lastPrinted>2021-07-01T03:56:27Z</cp:lastPrinted>
  <dcterms:created xsi:type="dcterms:W3CDTF">2024-09-22T07:48:17Z</dcterms:created>
  <dcterms:modified xsi:type="dcterms:W3CDTF">2026-03-18T07:01:30Z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