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8" d="100"/>
          <a:sy n="88" d="100"/>
        </p:scale>
        <p:origin x="9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1034908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40804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ночью небольшой дождь. Ветер северо-восточный 5-10 м/с. Температура воздуха ночью 6-8, днем 15-17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-7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Н.А./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Кадирхан 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29365</TotalTime>
  <Words>576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4187</cp:revision>
  <cp:lastPrinted>2021-10-15T03:50:29Z</cp:lastPrinted>
  <dcterms:created xsi:type="dcterms:W3CDTF">2018-03-27T06:03:00Z</dcterms:created>
  <dcterms:modified xsi:type="dcterms:W3CDTF">2026-03-18T07:01:15Z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