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9478377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010335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таңертең және күндіз жаңбыр, найзағай болады</a:t>
            </a:r>
            <a:r>
              <a:rPr lang="uz-Cyrl-UZ" sz="1100" dirty="0" smtClean="0">
                <a:latin typeface="Times New Roman" pitchFamily="18" charset="0"/>
                <a:cs typeface="Times New Roman" pitchFamily="18" charset="0"/>
              </a:rPr>
              <a:t>. Шығы</a:t>
            </a:r>
            <a:r>
              <a:rPr lang="kk-KZ" sz="1100" dirty="0" smtClean="0">
                <a:latin typeface="Times New Roman" pitchFamily="18" charset="0"/>
                <a:cs typeface="Times New Roman" pitchFamily="18" charset="0"/>
              </a:rPr>
              <a:t>стан соғатын жел оңтүстік-батысқа ауысады,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4-6, күндіз 16-18 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a:t>
            </a:r>
            <a:r>
              <a:rPr lang="uz-Cyrl-UZ" sz="1100" dirty="0" smtClean="0">
                <a:latin typeface="Times New Roman" pitchFamily="18" charset="0"/>
                <a:cs typeface="Times New Roman" pitchFamily="18" charset="0"/>
              </a:rPr>
              <a:t>болады. Шығы</a:t>
            </a:r>
            <a:r>
              <a:rPr lang="kk-KZ" sz="1100" dirty="0" smtClean="0">
                <a:latin typeface="Times New Roman" pitchFamily="18" charset="0"/>
                <a:cs typeface="Times New Roman" pitchFamily="18" charset="0"/>
              </a:rPr>
              <a:t>стан соғатын жел оңтүстік-батысқа ауысады, күші 8-13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14277</TotalTime>
  <Words>590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4093</cp:revision>
  <cp:lastPrinted>2021-07-01T03:56:27Z</cp:lastPrinted>
  <dcterms:created xsi:type="dcterms:W3CDTF">2018-03-27T06:03:00Z</dcterms:created>
  <dcterms:modified xsi:type="dcterms:W3CDTF">2026-03-18T08:13:38Z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