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314"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67562268"/>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08518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smtClean="0">
                <a:latin typeface="Times New Roman" panose="02020603050405020304" pitchFamily="18" charset="0"/>
                <a:cs typeface="Times New Roman" panose="02020603050405020304" pitchFamily="18" charset="0"/>
              </a:rPr>
              <a:t>19 </a:t>
            </a:r>
            <a:r>
              <a:rPr lang="kk-KZ" altLang="ru-RU" sz="1200" b="1" dirty="0">
                <a:latin typeface="Times New Roman" panose="02020603050405020304" pitchFamily="18" charset="0"/>
                <a:cs typeface="Times New Roman" panose="02020603050405020304" pitchFamily="18" charset="0"/>
              </a:rPr>
              <a:t>наурызға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18 </a:t>
            </a:r>
            <a:r>
              <a:rPr lang="kk-KZ"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19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Солтүстік-шығыстан</a:t>
            </a:r>
            <a:r>
              <a:rPr lang="kk-KZ" altLang="ru-RU" sz="1200" dirty="0">
                <a:latin typeface="Times New Roman" panose="02020603050405020304" pitchFamily="18" charset="0"/>
                <a:cs typeface="Times New Roman" panose="02020603050405020304" pitchFamily="18" charset="0"/>
              </a:rPr>
              <a:t>, шығыстан жел соғады, күші 5-10 м/с. Түнде ауа температурасы </a:t>
            </a:r>
            <a:r>
              <a:rPr lang="en-US" altLang="ru-RU" sz="1200" dirty="0" smtClean="0">
                <a:latin typeface="Times New Roman" panose="02020603050405020304" pitchFamily="18" charset="0"/>
                <a:cs typeface="Times New Roman" panose="02020603050405020304" pitchFamily="18" charset="0"/>
              </a:rPr>
              <a:t>2-4</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градус аяз, күндіз </a:t>
            </a:r>
            <a:r>
              <a:rPr lang="en-US" altLang="ru-RU" sz="1200" dirty="0" smtClean="0">
                <a:latin typeface="Times New Roman" panose="02020603050405020304" pitchFamily="18" charset="0"/>
                <a:cs typeface="Times New Roman" panose="02020603050405020304" pitchFamily="18" charset="0"/>
              </a:rPr>
              <a:t>6-8</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градус жылы.</a:t>
            </a:r>
            <a:endParaRPr lang="en-US" altLang="ru-RU" sz="1200" dirty="0">
              <a:latin typeface="Times New Roman" panose="02020603050405020304" pitchFamily="18" charset="0"/>
              <a:cs typeface="Times New Roman" panose="02020603050405020304" pitchFamily="18" charset="0"/>
            </a:endParaRP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20 наурызға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19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20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smtClean="0">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7-12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en-US" sz="1150" smtClean="0">
                <a:latin typeface="Times New Roman" panose="02020603050405020304" pitchFamily="18" charset="0"/>
                <a:cs typeface="Times New Roman" panose="02020603050405020304" pitchFamily="18" charset="0"/>
              </a:rPr>
              <a:t>2-4</a:t>
            </a:r>
            <a:r>
              <a:rPr lang="ru-RU" sz="1150" smtClean="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наурызға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76541987"/>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987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28000</TotalTime>
  <Words>541</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5182</cp:revision>
  <cp:lastPrinted>2021-07-01T07:38:07Z</cp:lastPrinted>
  <dcterms:created xsi:type="dcterms:W3CDTF">2018-03-27T06:03:00Z</dcterms:created>
  <dcterms:modified xsi:type="dcterms:W3CDTF">2026-03-18T07:07:38Z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