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91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9915377"/>
              </p:ext>
            </p:extLst>
          </p:nvPr>
        </p:nvGraphicFramePr>
        <p:xfrm>
          <a:off x="307975" y="2515344"/>
          <a:ext cx="4465638" cy="228180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a:t>
            </a:r>
            <a:r>
              <a:rPr lang="kk-KZ" sz="1200" dirty="0">
                <a:solidFill>
                  <a:prstClr val="black"/>
                </a:solidFill>
                <a:latin typeface="Times New Roman" pitchFamily="18" charset="0"/>
                <a:cs typeface="Times New Roman" pitchFamily="18" charset="0"/>
              </a:rPr>
              <a:t>. Жел солтүстік-батыстан соғады, күші 1-6 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19</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20</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тұман. </a:t>
            </a:r>
            <a:r>
              <a:rPr lang="kk-KZ" sz="1200" dirty="0">
                <a:solidFill>
                  <a:prstClr val="black"/>
                </a:solidFill>
                <a:latin typeface="Times New Roman" pitchFamily="18" charset="0"/>
                <a:cs typeface="Times New Roman" pitchFamily="18" charset="0"/>
              </a:rPr>
              <a:t>Жел солтүстік-шығыстан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4" y="234819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rPr>
              <a:t>көтеріңкі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4564055"/>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20342</TotalTime>
  <Words>563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4090</cp:revision>
  <cp:lastPrinted>2021-07-01T03:56:27Z</cp:lastPrinted>
  <dcterms:created xsi:type="dcterms:W3CDTF">2018-03-27T06:03:00Z</dcterms:created>
  <dcterms:modified xsi:type="dcterms:W3CDTF">2026-03-18T07:54:12Z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